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0" r:id="rId4"/>
    <p:sldId id="259" r:id="rId5"/>
    <p:sldId id="257" r:id="rId6"/>
    <p:sldId id="261" r:id="rId7"/>
    <p:sldId id="262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1174" autoAdjust="0"/>
  </p:normalViewPr>
  <p:slideViewPr>
    <p:cSldViewPr snapToGrid="0" showGuides="1">
      <p:cViewPr varScale="1">
        <p:scale>
          <a:sx n="25" d="100"/>
          <a:sy n="25" d="100"/>
        </p:scale>
        <p:origin x="1834" y="2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SzPct val="100000"/>
            </a:pPr>
            <a:r>
              <a:rPr lang="pt-BR" dirty="0"/>
              <a:t>Miro – Criação do </a:t>
            </a:r>
            <a:r>
              <a:rPr lang="pt-BR" dirty="0" err="1"/>
              <a:t>BackLog</a:t>
            </a:r>
            <a:r>
              <a:rPr lang="pt-BR" dirty="0"/>
              <a:t>, desenho do </a:t>
            </a:r>
            <a:r>
              <a:rPr lang="pt-BR" dirty="0" err="1"/>
              <a:t>MockUp</a:t>
            </a:r>
            <a:r>
              <a:rPr lang="pt-BR" dirty="0"/>
              <a:t> do site e BD</a:t>
            </a:r>
          </a:p>
          <a:p>
            <a:pPr marL="228600" indent="-228600">
              <a:buSzPct val="100000"/>
            </a:pPr>
            <a:r>
              <a:rPr lang="pt-BR" dirty="0"/>
              <a:t>Trello: Na organização das Sprints de entregas</a:t>
            </a:r>
          </a:p>
          <a:p>
            <a:pPr marL="228600" indent="-228600">
              <a:buSzPct val="100000"/>
            </a:pPr>
            <a:r>
              <a:rPr lang="pt-BR" dirty="0"/>
              <a:t>HTML: para construir as páginas do site</a:t>
            </a:r>
          </a:p>
          <a:p>
            <a:pPr marL="228600" indent="-228600">
              <a:buSzPct val="100000"/>
            </a:pPr>
            <a:r>
              <a:rPr lang="pt-BR" dirty="0"/>
              <a:t>CSS: para definir o estilo das páginas do site</a:t>
            </a:r>
          </a:p>
          <a:p>
            <a:pPr marL="228600" indent="-228600">
              <a:buSzPct val="100000"/>
            </a:pPr>
            <a:r>
              <a:rPr lang="pt-BR" dirty="0" err="1"/>
              <a:t>Javascript</a:t>
            </a:r>
            <a:r>
              <a:rPr lang="pt-BR" dirty="0"/>
              <a:t>:  para implementar o site</a:t>
            </a:r>
          </a:p>
          <a:p>
            <a:pPr marL="228600" indent="-228600">
              <a:buSzPct val="100000"/>
            </a:pPr>
            <a:r>
              <a:rPr lang="pt-BR" dirty="0">
                <a:solidFill>
                  <a:srgbClr val="FF0000"/>
                </a:solidFill>
              </a:rPr>
              <a:t>Node: para executar o </a:t>
            </a:r>
            <a:r>
              <a:rPr lang="pt-BR" dirty="0" err="1">
                <a:solidFill>
                  <a:srgbClr val="FF0000"/>
                </a:solidFill>
              </a:rPr>
              <a:t>Javascript</a:t>
            </a:r>
            <a:endParaRPr lang="pt-BR" dirty="0">
              <a:solidFill>
                <a:srgbClr val="FF0000"/>
              </a:solidFill>
            </a:endParaRPr>
          </a:p>
          <a:p>
            <a:pPr marL="228600" indent="-228600">
              <a:buSzPct val="100000"/>
            </a:pPr>
            <a:r>
              <a:rPr lang="pt-BR" dirty="0"/>
              <a:t>DOM: para interagir com os elementos da página</a:t>
            </a:r>
          </a:p>
          <a:p>
            <a:pPr marL="228600" indent="-228600">
              <a:buSzPct val="100000"/>
            </a:pPr>
            <a:r>
              <a:rPr lang="pt-BR" dirty="0" err="1">
                <a:solidFill>
                  <a:srgbClr val="FF0000"/>
                </a:solidFill>
              </a:rPr>
              <a:t>Json</a:t>
            </a:r>
            <a:r>
              <a:rPr lang="pt-BR" dirty="0">
                <a:solidFill>
                  <a:srgbClr val="FF0000"/>
                </a:solidFill>
              </a:rPr>
              <a:t>: para armazenar e transferir dados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54428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01727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Autor(a) e Data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" name="Título da Apresentação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Título da Apresentação</a:t>
            </a:r>
          </a:p>
        </p:txBody>
      </p:sp>
      <p:sp>
        <p:nvSpPr>
          <p:cNvPr id="13" name="Nível de Corpo Um…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Subtítulo da Apresentação</a:t>
            </a:r>
          </a:p>
        </p:txBody>
      </p:sp>
      <p:sp>
        <p:nvSpPr>
          <p:cNvPr id="1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8E630B25-90E2-4D79-9559-2DCFA287E1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cl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Nível de Corpo Um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Declaração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C3FF705C-B75C-468F-985C-82DD5D7D2F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to Princip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Nível de Corpo Um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Informações do fato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Informações do fato</a:t>
            </a:r>
          </a:p>
        </p:txBody>
      </p:sp>
      <p:sp>
        <p:nvSpPr>
          <p:cNvPr id="108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468CF2D1-D4CC-486F-BAD1-EE154A0002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Atribuição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Nível de Corpo Um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z="8500" spc="-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“Citação Notável”</a:t>
            </a:r>
          </a:p>
        </p:txBody>
      </p:sp>
      <p:sp>
        <p:nvSpPr>
          <p:cNvPr id="117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024DD46D-3795-4F67-AEF9-572EA0148D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m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5" name="Imagem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6" name="Imagem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7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73D4A74E-C18F-4CBD-850B-84E03619D3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m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3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228C5498-E775-4CAB-9735-B1D5F34F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3" name="fundoprincipal.png" descr="fundoprincipal.png">
            <a:extLst>
              <a:ext uri="{FF2B5EF4-FFF2-40B4-BE49-F238E27FC236}">
                <a16:creationId xmlns:a16="http://schemas.microsoft.com/office/drawing/2014/main" id="{599B2DA0-5D3D-43AA-8702-691A30B0A4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22" name="Título da Apresentação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Título da Apresentação</a:t>
            </a:r>
          </a:p>
        </p:txBody>
      </p:sp>
      <p:sp>
        <p:nvSpPr>
          <p:cNvPr id="23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Autor(a) e Data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Nível de Corpo Um…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Subtítulo da Apresentação</a:t>
            </a:r>
          </a:p>
        </p:txBody>
      </p:sp>
      <p:sp>
        <p:nvSpPr>
          <p:cNvPr id="2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7" name="fundoprincipal.png" descr="fundoprincipal.png">
            <a:extLst>
              <a:ext uri="{FF2B5EF4-FFF2-40B4-BE49-F238E27FC236}">
                <a16:creationId xmlns:a16="http://schemas.microsoft.com/office/drawing/2014/main" id="{2C6BDF66-2081-4094-8B86-035A13B60B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Foto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33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r>
              <a:t>Título do Slide</a:t>
            </a:r>
          </a:p>
        </p:txBody>
      </p:sp>
      <p:sp>
        <p:nvSpPr>
          <p:cNvPr id="34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30BEF93D-82EE-40B7-A178-4CD440B598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43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Nível de Corpo Um…"/>
          <p:cNvSpPr txBox="1">
            <a:spLocks noGrp="1"/>
          </p:cNvSpPr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/>
          <a:p>
            <a:r>
              <a:t>Texto com marcadores do slide</a:t>
            </a:r>
          </a:p>
        </p:txBody>
      </p:sp>
      <p:sp>
        <p:nvSpPr>
          <p:cNvPr id="4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97B4B64E-A4B1-44E9-B38F-616AD13F64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ível de Corpo Um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com marcadores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F522CD91-6D1F-4AB5-8287-5377F14FBB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1" name="Nível de Corpo Um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r>
              <a:t>Texto com marcadores do slide</a:t>
            </a:r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63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6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7" name="fundoprincipal.png" descr="fundoprincipal.png">
            <a:extLst>
              <a:ext uri="{FF2B5EF4-FFF2-40B4-BE49-F238E27FC236}">
                <a16:creationId xmlns:a16="http://schemas.microsoft.com/office/drawing/2014/main" id="{F640B091-67FE-4C25-8272-98097155DE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ítulo da Seção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Título da Seção</a:t>
            </a:r>
          </a:p>
        </p:txBody>
      </p:sp>
      <p:sp>
        <p:nvSpPr>
          <p:cNvPr id="72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F802FCC1-1633-421E-AD93-52F410DEA1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80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BFF34346-DB2E-4166-A3D3-452EB826DB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ítulo da Agenda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Título da Agenda</a:t>
            </a:r>
          </a:p>
        </p:txBody>
      </p:sp>
      <p:sp>
        <p:nvSpPr>
          <p:cNvPr id="89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de Agenda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Nível de Corpo Um…"/>
          <p:cNvSpPr txBox="1">
            <a:spLocks noGrp="1"/>
          </p:cNvSpPr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99"/>
            </a:lvl1pPr>
          </a:lstStyle>
          <a:p>
            <a:r>
              <a:t>Tópicos da Agenda</a:t>
            </a:r>
          </a:p>
        </p:txBody>
      </p:sp>
      <p:sp>
        <p:nvSpPr>
          <p:cNvPr id="9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6FCA2094-B7C9-4ABE-9E25-1926C03E9B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ível de Corpo Um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1098550">
            <a:normAutofit/>
          </a:bodyPr>
          <a:lstStyle/>
          <a:p>
            <a:r>
              <a:t>Texto com marcadores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Texto do Título"/>
          <p:cNvSpPr txBox="1">
            <a:spLocks noGrp="1"/>
          </p:cNvSpPr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Texto do Título</a:t>
            </a:r>
          </a:p>
        </p:txBody>
      </p:sp>
      <p:sp>
        <p:nvSpPr>
          <p:cNvPr id="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4F03C673-A09F-477F-8752-5CE304C28BA2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Nathália Valentim, Norylaine Mangueira, Thereza Legg"/>
          <p:cNvSpPr txBox="1">
            <a:spLocks noGrp="1"/>
          </p:cNvSpPr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ctr"/>
          </a:lstStyle>
          <a:p>
            <a:r>
              <a:t>Ela é CTO - 25 de março de 2021 </a:t>
            </a:r>
          </a:p>
        </p:txBody>
      </p:sp>
      <p:sp>
        <p:nvSpPr>
          <p:cNvPr id="153" name="Receitas de Família"/>
          <p:cNvSpPr txBox="1">
            <a:spLocks noGrp="1"/>
          </p:cNvSpPr>
          <p:nvPr>
            <p:ph type="title"/>
          </p:nvPr>
        </p:nvSpPr>
        <p:spPr>
          <a:xfrm>
            <a:off x="1206495" y="2574991"/>
            <a:ext cx="21971006" cy="4648202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r>
              <a:t>Receitas de Família</a:t>
            </a:r>
          </a:p>
        </p:txBody>
      </p:sp>
      <p:sp>
        <p:nvSpPr>
          <p:cNvPr id="154" name="Receitas da Vovó - o livro que não vira pó"/>
          <p:cNvSpPr txBox="1"/>
          <p:nvPr/>
        </p:nvSpPr>
        <p:spPr>
          <a:xfrm>
            <a:off x="1201342" y="7223190"/>
            <a:ext cx="21971002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t>Receitas da Vovó - o livro que não vira pó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or q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Por que</a:t>
            </a:r>
          </a:p>
        </p:txBody>
      </p:sp>
      <p:sp>
        <p:nvSpPr>
          <p:cNvPr id="172" name="Qual o problema que esse sistema está tentando resolver?…"/>
          <p:cNvSpPr txBox="1">
            <a:spLocks noGrp="1"/>
          </p:cNvSpPr>
          <p:nvPr>
            <p:ph type="body" idx="21"/>
          </p:nvPr>
        </p:nvSpPr>
        <p:spPr>
          <a:xfrm>
            <a:off x="2342799" y="3826412"/>
            <a:ext cx="19698402" cy="9442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pPr marL="481263" indent="-481263" algn="just">
              <a:lnSpc>
                <a:spcPct val="120000"/>
              </a:lnSpc>
              <a:buSzPct val="100000"/>
            </a:pPr>
            <a:r>
              <a:rPr sz="5400" dirty="0"/>
              <a:t>O </a:t>
            </a:r>
            <a:r>
              <a:rPr sz="5400" dirty="0" err="1"/>
              <a:t>Receitas</a:t>
            </a:r>
            <a:r>
              <a:rPr sz="5400" dirty="0"/>
              <a:t> de </a:t>
            </a:r>
            <a:r>
              <a:rPr sz="5400" dirty="0" err="1"/>
              <a:t>Família</a:t>
            </a:r>
            <a:r>
              <a:rPr sz="5400" dirty="0"/>
              <a:t> </a:t>
            </a:r>
            <a:r>
              <a:rPr sz="5400" dirty="0" err="1"/>
              <a:t>vem</a:t>
            </a:r>
            <a:r>
              <a:rPr sz="5400" dirty="0"/>
              <a:t> para resolver a </a:t>
            </a:r>
            <a:r>
              <a:rPr sz="5400" dirty="0" err="1"/>
              <a:t>dificuldade</a:t>
            </a:r>
            <a:r>
              <a:rPr sz="5400" dirty="0"/>
              <a:t> de </a:t>
            </a:r>
            <a:r>
              <a:rPr sz="5400" b="1" dirty="0" err="1"/>
              <a:t>juntar</a:t>
            </a:r>
            <a:r>
              <a:rPr sz="5400" b="1" dirty="0"/>
              <a:t> </a:t>
            </a:r>
            <a:r>
              <a:rPr sz="5400" dirty="0" err="1"/>
              <a:t>em</a:t>
            </a:r>
            <a:r>
              <a:rPr sz="5400" dirty="0"/>
              <a:t> um </a:t>
            </a:r>
            <a:r>
              <a:rPr sz="5400" dirty="0" err="1"/>
              <a:t>só</a:t>
            </a:r>
            <a:r>
              <a:rPr sz="5400" dirty="0"/>
              <a:t> </a:t>
            </a:r>
            <a:r>
              <a:rPr sz="5400" dirty="0" err="1"/>
              <a:t>lugar</a:t>
            </a:r>
            <a:r>
              <a:rPr sz="5400" dirty="0"/>
              <a:t> </a:t>
            </a:r>
            <a:r>
              <a:rPr sz="5400" dirty="0" err="1"/>
              <a:t>todas</a:t>
            </a:r>
            <a:r>
              <a:rPr sz="5400" dirty="0"/>
              <a:t> as </a:t>
            </a:r>
            <a:r>
              <a:rPr sz="5400" dirty="0" err="1"/>
              <a:t>receitas</a:t>
            </a:r>
            <a:r>
              <a:rPr sz="5400" dirty="0"/>
              <a:t> da </a:t>
            </a:r>
            <a:r>
              <a:rPr sz="5400" dirty="0" err="1"/>
              <a:t>família</a:t>
            </a:r>
            <a:r>
              <a:rPr sz="5400" dirty="0"/>
              <a:t>, de </a:t>
            </a:r>
            <a:r>
              <a:rPr sz="5400" b="1" dirty="0" err="1"/>
              <a:t>compartilhar</a:t>
            </a:r>
            <a:r>
              <a:rPr sz="5400" dirty="0"/>
              <a:t> </a:t>
            </a:r>
            <a:r>
              <a:rPr sz="5400" dirty="0" err="1"/>
              <a:t>receitas</a:t>
            </a:r>
            <a:r>
              <a:rPr sz="5400" dirty="0"/>
              <a:t> e </a:t>
            </a:r>
            <a:r>
              <a:rPr sz="5400" dirty="0" err="1"/>
              <a:t>evitar</a:t>
            </a:r>
            <a:r>
              <a:rPr sz="5400" dirty="0"/>
              <a:t> que o </a:t>
            </a:r>
            <a:r>
              <a:rPr sz="5400" dirty="0" err="1"/>
              <a:t>caderno</a:t>
            </a:r>
            <a:r>
              <a:rPr sz="5400" dirty="0"/>
              <a:t> da </a:t>
            </a:r>
            <a:r>
              <a:rPr sz="5400" dirty="0" err="1"/>
              <a:t>vovó</a:t>
            </a:r>
            <a:r>
              <a:rPr sz="5400" dirty="0"/>
              <a:t> </a:t>
            </a:r>
            <a:r>
              <a:rPr sz="5400" dirty="0" err="1"/>
              <a:t>venha</a:t>
            </a:r>
            <a:r>
              <a:rPr sz="5400" dirty="0"/>
              <a:t> a se </a:t>
            </a:r>
            <a:r>
              <a:rPr sz="5400" b="1" dirty="0" err="1"/>
              <a:t>deteriorar</a:t>
            </a:r>
            <a:r>
              <a:rPr sz="5400" b="1" dirty="0"/>
              <a:t> </a:t>
            </a:r>
            <a:r>
              <a:rPr sz="5400" dirty="0"/>
              <a:t>com o tempo.</a:t>
            </a:r>
          </a:p>
          <a:p>
            <a:pPr marL="481263" indent="-481263" algn="just">
              <a:lnSpc>
                <a:spcPct val="120000"/>
              </a:lnSpc>
              <a:buSzPct val="100000"/>
            </a:pPr>
            <a:r>
              <a:rPr sz="5400" dirty="0"/>
              <a:t>O </a:t>
            </a:r>
            <a:r>
              <a:rPr sz="5400" dirty="0" err="1"/>
              <a:t>Receitas</a:t>
            </a:r>
            <a:r>
              <a:rPr sz="5400" dirty="0"/>
              <a:t> de </a:t>
            </a:r>
            <a:r>
              <a:rPr sz="5400" dirty="0" err="1"/>
              <a:t>Família</a:t>
            </a:r>
            <a:r>
              <a:rPr sz="5400" dirty="0"/>
              <a:t> é para </a:t>
            </a:r>
            <a:r>
              <a:rPr sz="5400" dirty="0" err="1"/>
              <a:t>aqueles</a:t>
            </a:r>
            <a:r>
              <a:rPr sz="5400" dirty="0"/>
              <a:t> que </a:t>
            </a:r>
            <a:r>
              <a:rPr sz="5400" dirty="0" err="1"/>
              <a:t>querem</a:t>
            </a:r>
            <a:r>
              <a:rPr sz="5400" dirty="0"/>
              <a:t> </a:t>
            </a:r>
            <a:r>
              <a:rPr sz="5400" dirty="0" err="1"/>
              <a:t>manter</a:t>
            </a:r>
            <a:r>
              <a:rPr sz="5400" dirty="0"/>
              <a:t> as </a:t>
            </a:r>
            <a:r>
              <a:rPr sz="5400" dirty="0" err="1"/>
              <a:t>receitas</a:t>
            </a:r>
            <a:r>
              <a:rPr sz="5400" dirty="0"/>
              <a:t> de </a:t>
            </a:r>
            <a:r>
              <a:rPr sz="5400" dirty="0" err="1"/>
              <a:t>sua</a:t>
            </a:r>
            <a:r>
              <a:rPr sz="5400" dirty="0"/>
              <a:t> </a:t>
            </a:r>
            <a:r>
              <a:rPr sz="5400" dirty="0" err="1"/>
              <a:t>família</a:t>
            </a:r>
            <a:r>
              <a:rPr sz="5400" dirty="0"/>
              <a:t> </a:t>
            </a:r>
            <a:r>
              <a:rPr sz="5400" dirty="0" err="1"/>
              <a:t>disponível</a:t>
            </a:r>
            <a:r>
              <a:rPr sz="5400" dirty="0"/>
              <a:t> para </a:t>
            </a:r>
            <a:r>
              <a:rPr sz="5400" dirty="0" err="1"/>
              <a:t>todos</a:t>
            </a:r>
            <a:r>
              <a:rPr sz="5400" dirty="0"/>
              <a:t> </a:t>
            </a:r>
            <a:r>
              <a:rPr sz="5400" dirty="0" err="1"/>
              <a:t>os</a:t>
            </a:r>
            <a:r>
              <a:rPr sz="5400" dirty="0"/>
              <a:t> </a:t>
            </a:r>
            <a:r>
              <a:rPr sz="5400" dirty="0" err="1"/>
              <a:t>membros</a:t>
            </a:r>
            <a:r>
              <a:rPr sz="5400" dirty="0"/>
              <a:t> da </a:t>
            </a:r>
            <a:r>
              <a:rPr sz="5400" dirty="0" err="1"/>
              <a:t>família</a:t>
            </a:r>
            <a:r>
              <a:rPr sz="5400" dirty="0"/>
              <a:t> e </a:t>
            </a:r>
            <a:r>
              <a:rPr sz="5400" dirty="0" err="1"/>
              <a:t>garantir</a:t>
            </a:r>
            <a:r>
              <a:rPr sz="5400" dirty="0"/>
              <a:t> que as </a:t>
            </a:r>
            <a:r>
              <a:rPr sz="5400" dirty="0" err="1"/>
              <a:t>receitas</a:t>
            </a:r>
            <a:r>
              <a:rPr sz="5400" dirty="0"/>
              <a:t> </a:t>
            </a:r>
            <a:r>
              <a:rPr sz="5400" dirty="0" err="1"/>
              <a:t>fiquem</a:t>
            </a:r>
            <a:r>
              <a:rPr sz="5400" dirty="0"/>
              <a:t> </a:t>
            </a:r>
            <a:r>
              <a:rPr sz="5400" dirty="0" err="1"/>
              <a:t>presentes</a:t>
            </a:r>
            <a:r>
              <a:rPr sz="5400" dirty="0"/>
              <a:t> </a:t>
            </a:r>
            <a:r>
              <a:rPr sz="5400" dirty="0" err="1"/>
              <a:t>na</a:t>
            </a:r>
            <a:r>
              <a:rPr sz="5400" dirty="0"/>
              <a:t> </a:t>
            </a:r>
            <a:r>
              <a:rPr sz="5400" dirty="0" err="1"/>
              <a:t>família</a:t>
            </a:r>
            <a:r>
              <a:rPr sz="5400" dirty="0"/>
              <a:t> por </a:t>
            </a:r>
            <a:r>
              <a:rPr sz="5400" dirty="0" err="1"/>
              <a:t>gerações</a:t>
            </a:r>
            <a:r>
              <a:rPr sz="5400" dirty="0"/>
              <a:t>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omo"/>
          <p:cNvSpPr txBox="1">
            <a:spLocks noGrp="1"/>
          </p:cNvSpPr>
          <p:nvPr>
            <p:ph type="title"/>
          </p:nvPr>
        </p:nvSpPr>
        <p:spPr>
          <a:xfrm>
            <a:off x="871220" y="1099786"/>
            <a:ext cx="21971000" cy="1433164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pc="-200"/>
            </a:lvl1pPr>
          </a:lstStyle>
          <a:p>
            <a:r>
              <a:rPr sz="12500" dirty="0"/>
              <a:t>Como</a:t>
            </a:r>
          </a:p>
        </p:txBody>
      </p:sp>
      <p:sp>
        <p:nvSpPr>
          <p:cNvPr id="183" name="Quais ferramentas/tecnologias que foram utilizadas na construção do sistema?…"/>
          <p:cNvSpPr txBox="1">
            <a:spLocks noGrp="1"/>
          </p:cNvSpPr>
          <p:nvPr>
            <p:ph type="body" idx="21"/>
          </p:nvPr>
        </p:nvSpPr>
        <p:spPr>
          <a:xfrm>
            <a:off x="2468880" y="3777014"/>
            <a:ext cx="19232880" cy="66471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numCol="2">
            <a:normAutofit/>
          </a:bodyPr>
          <a:lstStyle/>
          <a:p>
            <a:pPr marL="0" indent="0">
              <a:buSzPct val="100000"/>
              <a:buNone/>
            </a:pPr>
            <a:r>
              <a:rPr lang="pt-BR" sz="11500" dirty="0"/>
              <a:t>Miro  </a:t>
            </a:r>
          </a:p>
          <a:p>
            <a:pPr marL="0" indent="0">
              <a:buSzPct val="100000"/>
              <a:buNone/>
            </a:pPr>
            <a:r>
              <a:rPr lang="pt-BR" sz="11500" dirty="0"/>
              <a:t>Trello </a:t>
            </a:r>
          </a:p>
          <a:p>
            <a:pPr marL="0" indent="0">
              <a:buSzPct val="100000"/>
              <a:buNone/>
            </a:pPr>
            <a:r>
              <a:rPr lang="pt-BR" sz="11500" dirty="0"/>
              <a:t>HTML </a:t>
            </a:r>
          </a:p>
          <a:p>
            <a:pPr marL="0" indent="0">
              <a:buSzPct val="100000"/>
              <a:buNone/>
            </a:pPr>
            <a:r>
              <a:rPr lang="pt-BR" sz="11500" dirty="0"/>
              <a:t>CSS </a:t>
            </a:r>
          </a:p>
          <a:p>
            <a:pPr marL="0" indent="0">
              <a:buSzPct val="100000"/>
              <a:buNone/>
            </a:pPr>
            <a:r>
              <a:rPr lang="pt-BR" sz="11500" dirty="0" err="1"/>
              <a:t>JavaScript</a:t>
            </a:r>
            <a:endParaRPr lang="pt-BR" sz="11500"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 q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>
              <a:defRPr spc="-200"/>
            </a:lvl1pPr>
          </a:lstStyle>
          <a:p>
            <a:r>
              <a:rPr sz="13800" dirty="0"/>
              <a:t>O que</a:t>
            </a:r>
          </a:p>
        </p:txBody>
      </p:sp>
      <p:sp>
        <p:nvSpPr>
          <p:cNvPr id="177" name="Quais são as atividades-chaves (funcionalidades) do sistema?"/>
          <p:cNvSpPr txBox="1">
            <a:spLocks noGrp="1"/>
          </p:cNvSpPr>
          <p:nvPr>
            <p:ph type="body" idx="21"/>
          </p:nvPr>
        </p:nvSpPr>
        <p:spPr>
          <a:xfrm>
            <a:off x="1142041" y="4601202"/>
            <a:ext cx="11233232" cy="841375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pPr marL="0" indent="0" hangingPunct="0">
              <a:buSzPct val="100000"/>
              <a:buNone/>
              <a:defRPr sz="4800">
                <a:solidFill>
                  <a:srgbClr val="000000"/>
                </a:solidFill>
              </a:defRPr>
            </a:pPr>
            <a:r>
              <a:rPr lang="pt-BR" sz="6600" b="1" dirty="0"/>
              <a:t>MVP</a:t>
            </a:r>
          </a:p>
          <a:p>
            <a:pPr marL="228600" indent="-228600">
              <a:buSzPct val="100000"/>
            </a:pPr>
            <a:r>
              <a:rPr dirty="0" err="1"/>
              <a:t>Criar</a:t>
            </a:r>
            <a:r>
              <a:rPr dirty="0"/>
              <a:t> </a:t>
            </a:r>
            <a:r>
              <a:rPr dirty="0" err="1"/>
              <a:t>caderno</a:t>
            </a:r>
            <a:r>
              <a:rPr dirty="0"/>
              <a:t> de </a:t>
            </a:r>
            <a:r>
              <a:rPr dirty="0" err="1"/>
              <a:t>receitas</a:t>
            </a:r>
            <a:endParaRPr dirty="0"/>
          </a:p>
          <a:p>
            <a:pPr marL="228600" indent="-228600">
              <a:buSzPct val="100000"/>
            </a:pPr>
            <a:r>
              <a:rPr dirty="0" err="1"/>
              <a:t>Incluir</a:t>
            </a:r>
            <a:r>
              <a:rPr dirty="0"/>
              <a:t> </a:t>
            </a:r>
            <a:r>
              <a:rPr dirty="0" err="1"/>
              <a:t>receitas</a:t>
            </a:r>
            <a:r>
              <a:rPr dirty="0"/>
              <a:t> por </a:t>
            </a:r>
            <a:r>
              <a:rPr dirty="0" err="1"/>
              <a:t>escrito</a:t>
            </a:r>
            <a:r>
              <a:rPr dirty="0"/>
              <a:t> </a:t>
            </a:r>
          </a:p>
          <a:p>
            <a:pPr marL="228600" indent="-228600">
              <a:buSzPct val="100000"/>
            </a:pPr>
            <a:r>
              <a:rPr dirty="0" err="1"/>
              <a:t>Incluir</a:t>
            </a:r>
            <a:r>
              <a:rPr dirty="0"/>
              <a:t> </a:t>
            </a:r>
            <a:r>
              <a:rPr dirty="0" err="1"/>
              <a:t>imagem</a:t>
            </a:r>
            <a:r>
              <a:rPr dirty="0"/>
              <a:t> da </a:t>
            </a:r>
            <a:r>
              <a:rPr dirty="0" err="1"/>
              <a:t>receita</a:t>
            </a:r>
            <a:endParaRPr dirty="0"/>
          </a:p>
          <a:p>
            <a:pPr marL="228600" indent="-228600"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dirty="0"/>
              <a:t>Editar receitas</a:t>
            </a:r>
          </a:p>
          <a:p>
            <a:pPr marL="228600" indent="-228600"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dirty="0"/>
              <a:t>Pesquisar receitas</a:t>
            </a:r>
          </a:p>
          <a:p>
            <a:pPr marL="228600" indent="-228600">
              <a:buSzPct val="100000"/>
            </a:pPr>
            <a:endParaRPr dirty="0"/>
          </a:p>
        </p:txBody>
      </p:sp>
      <p:sp>
        <p:nvSpPr>
          <p:cNvPr id="178" name="Quais são as atividades-chaves (funcionalidades) do sistema?"/>
          <p:cNvSpPr txBox="1"/>
          <p:nvPr/>
        </p:nvSpPr>
        <p:spPr>
          <a:xfrm>
            <a:off x="13406141" y="4601202"/>
            <a:ext cx="8373945" cy="6188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E034163-6C12-4432-BC82-48D348C87E34}"/>
              </a:ext>
            </a:extLst>
          </p:cNvPr>
          <p:cNvSpPr txBox="1"/>
          <p:nvPr/>
        </p:nvSpPr>
        <p:spPr>
          <a:xfrm>
            <a:off x="13406141" y="3806125"/>
            <a:ext cx="9835818" cy="78031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600" b="1" dirty="0">
                <a:solidFill>
                  <a:srgbClr val="000000"/>
                </a:solidFill>
              </a:rPr>
              <a:t>Versão 1.0</a:t>
            </a:r>
          </a:p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FontTx/>
              <a:buChar char="•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Inclusão da receita por áudio</a:t>
            </a:r>
          </a:p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FontTx/>
              <a:buChar char="•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Seguir cadernos</a:t>
            </a:r>
          </a:p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FontTx/>
              <a:buChar char="•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Compartilhar receitas</a:t>
            </a:r>
          </a:p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FontTx/>
              <a:buChar char="•"/>
              <a:defRPr sz="4800">
                <a:solidFill>
                  <a:srgbClr val="000000"/>
                </a:solidFill>
              </a:defRPr>
            </a:pPr>
            <a:r>
              <a:rPr lang="pt-BR" dirty="0"/>
              <a:t>Curtir receitas</a:t>
            </a:r>
          </a:p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FontTx/>
              <a:buChar char="•"/>
              <a:defRPr sz="4800">
                <a:solidFill>
                  <a:srgbClr val="000000"/>
                </a:solidFill>
              </a:defRPr>
            </a:pPr>
            <a:r>
              <a:rPr lang="pt-BR" dirty="0"/>
              <a:t>Adicionar membros da família</a:t>
            </a:r>
            <a:endParaRPr lang="pt-BR" sz="48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Introduçã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>
              <a:defRPr spc="-200"/>
            </a:lvl1pPr>
          </a:lstStyle>
          <a:p>
            <a:r>
              <a:rPr lang="pt-BR" sz="13600" dirty="0"/>
              <a:t>Time</a:t>
            </a:r>
            <a:endParaRPr sz="13600" dirty="0"/>
          </a:p>
        </p:txBody>
      </p:sp>
      <p:pic>
        <p:nvPicPr>
          <p:cNvPr id="159" name="natalia.png" descr="natali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0175" y="4753913"/>
            <a:ext cx="4636969" cy="46298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norylaine.png" descr="norylai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5909" y="4753773"/>
            <a:ext cx="4629847" cy="46227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thereza.png" descr="thereza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5745" y="4751334"/>
            <a:ext cx="4629847" cy="4629846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Norylaine Mangueira"/>
          <p:cNvSpPr txBox="1"/>
          <p:nvPr/>
        </p:nvSpPr>
        <p:spPr>
          <a:xfrm>
            <a:off x="3285910" y="9619568"/>
            <a:ext cx="462984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2800" dirty="0" err="1"/>
              <a:t>Norylaine</a:t>
            </a:r>
            <a:r>
              <a:rPr sz="2800" dirty="0"/>
              <a:t> </a:t>
            </a:r>
            <a:r>
              <a:rPr sz="2800" dirty="0" err="1"/>
              <a:t>Mangueira</a:t>
            </a:r>
            <a:endParaRPr sz="2800" dirty="0"/>
          </a:p>
        </p:txBody>
      </p:sp>
      <p:sp>
        <p:nvSpPr>
          <p:cNvPr id="163" name="Thereza Legg"/>
          <p:cNvSpPr txBox="1"/>
          <p:nvPr/>
        </p:nvSpPr>
        <p:spPr>
          <a:xfrm>
            <a:off x="10919150" y="9593933"/>
            <a:ext cx="276158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2800" dirty="0"/>
              <a:t>Thereza Legg</a:t>
            </a:r>
          </a:p>
        </p:txBody>
      </p:sp>
      <p:sp>
        <p:nvSpPr>
          <p:cNvPr id="164" name="Nathália Valentin"/>
          <p:cNvSpPr txBox="1"/>
          <p:nvPr/>
        </p:nvSpPr>
        <p:spPr>
          <a:xfrm>
            <a:off x="16337915" y="9567519"/>
            <a:ext cx="462984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2800"/>
              <a:t>Nathália Valentin</a:t>
            </a:r>
          </a:p>
        </p:txBody>
      </p:sp>
      <p:sp>
        <p:nvSpPr>
          <p:cNvPr id="165" name="Instrutora de tecnologia"/>
          <p:cNvSpPr txBox="1"/>
          <p:nvPr/>
        </p:nvSpPr>
        <p:spPr>
          <a:xfrm>
            <a:off x="9885745" y="10065956"/>
            <a:ext cx="462984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2800" dirty="0" err="1"/>
              <a:t>Instrutora</a:t>
            </a:r>
            <a:r>
              <a:rPr sz="2800" dirty="0"/>
              <a:t> de </a:t>
            </a:r>
            <a:r>
              <a:rPr sz="2800" dirty="0" err="1"/>
              <a:t>tecnologia</a:t>
            </a:r>
            <a:endParaRPr sz="2800" dirty="0"/>
          </a:p>
        </p:txBody>
      </p:sp>
      <p:sp>
        <p:nvSpPr>
          <p:cNvPr id="166" name="Ninja Mastertech"/>
          <p:cNvSpPr txBox="1"/>
          <p:nvPr/>
        </p:nvSpPr>
        <p:spPr>
          <a:xfrm>
            <a:off x="16468246" y="10039538"/>
            <a:ext cx="440594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2800"/>
              <a:t>Ninja Mastertech</a:t>
            </a:r>
          </a:p>
        </p:txBody>
      </p:sp>
      <p:sp>
        <p:nvSpPr>
          <p:cNvPr id="167" name="Engenheira de produção"/>
          <p:cNvSpPr txBox="1"/>
          <p:nvPr/>
        </p:nvSpPr>
        <p:spPr>
          <a:xfrm>
            <a:off x="3285909" y="10153047"/>
            <a:ext cx="462984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2800" dirty="0" err="1"/>
              <a:t>Engenheira</a:t>
            </a:r>
            <a:r>
              <a:rPr sz="2800" dirty="0"/>
              <a:t> de </a:t>
            </a:r>
            <a:r>
              <a:rPr sz="2800" dirty="0" err="1"/>
              <a:t>produção</a:t>
            </a:r>
            <a:endParaRPr sz="2800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o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O Projeto</a:t>
            </a:r>
          </a:p>
        </p:txBody>
      </p:sp>
      <p:sp>
        <p:nvSpPr>
          <p:cNvPr id="187" name="Quais ferramentas/tecnologias que foram utilizadas na construção do sistema?…"/>
          <p:cNvSpPr txBox="1">
            <a:spLocks noGrp="1"/>
          </p:cNvSpPr>
          <p:nvPr>
            <p:ph type="body" idx="21"/>
          </p:nvPr>
        </p:nvSpPr>
        <p:spPr>
          <a:xfrm>
            <a:off x="1206500" y="4303530"/>
            <a:ext cx="21971000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>
            <a:lvl1pPr marL="0" indent="0">
              <a:buSzTx/>
              <a:buNone/>
              <a:defRPr i="1"/>
            </a:lvl1pPr>
          </a:lstStyle>
          <a:p>
            <a:pPr algn="ctr"/>
            <a:r>
              <a:rPr lang="pt-BR" sz="13800" dirty="0"/>
              <a:t>Vamos apresentar </a:t>
            </a:r>
          </a:p>
          <a:p>
            <a:pPr algn="ctr"/>
            <a:r>
              <a:rPr sz="13800" dirty="0"/>
              <a:t>o </a:t>
            </a:r>
            <a:r>
              <a:rPr sz="13800" dirty="0" err="1"/>
              <a:t>Receitas</a:t>
            </a:r>
            <a:r>
              <a:rPr sz="13800" dirty="0"/>
              <a:t> </a:t>
            </a:r>
            <a:endParaRPr lang="pt-BR" sz="13800" dirty="0"/>
          </a:p>
          <a:p>
            <a:pPr algn="ctr"/>
            <a:r>
              <a:rPr sz="13800" dirty="0"/>
              <a:t>de </a:t>
            </a:r>
            <a:r>
              <a:rPr sz="13800" dirty="0" err="1"/>
              <a:t>Família</a:t>
            </a:r>
            <a:endParaRPr sz="13800"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nclusã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Conclusão</a:t>
            </a:r>
          </a:p>
        </p:txBody>
      </p:sp>
      <p:sp>
        <p:nvSpPr>
          <p:cNvPr id="191" name="Insights das retrospectivas e melhorias de cada sprint / divisão do time…"/>
          <p:cNvSpPr txBox="1">
            <a:spLocks noGrp="1"/>
          </p:cNvSpPr>
          <p:nvPr>
            <p:ph type="body" idx="21"/>
          </p:nvPr>
        </p:nvSpPr>
        <p:spPr>
          <a:xfrm>
            <a:off x="1463040" y="2512664"/>
            <a:ext cx="21971000" cy="1012383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pPr marL="0" lvl="1" indent="0">
              <a:buSzPct val="100000"/>
              <a:buNone/>
            </a:pPr>
            <a:r>
              <a:rPr lang="pt-BR" sz="6000" dirty="0"/>
              <a:t>Apaixonamos pela ideia! </a:t>
            </a:r>
            <a:br>
              <a:rPr lang="pt-BR" sz="6000" dirty="0"/>
            </a:br>
            <a:r>
              <a:rPr lang="pt-BR" sz="6000" dirty="0"/>
              <a:t>A organização  dos trabalhos e design utilizando Miro e Trello.  A divisão de trabalho.  As reuniões e trocas fora dos dias  de mentoria.   O troca-troca de revisões de trabalhos uma da outra,  Boa comunicação.  Utilizando a metodologia ágil, conseguimos redimensionar bem  a entrega que desejávamos</a:t>
            </a:r>
          </a:p>
          <a:p>
            <a:pPr marL="0" indent="0">
              <a:buSzPct val="100000"/>
              <a:buNone/>
            </a:pPr>
            <a:r>
              <a:rPr lang="pt-BR" sz="6000" b="0" dirty="0"/>
              <a:t>A dificuldade de reconhecer </a:t>
            </a:r>
            <a:r>
              <a:rPr lang="pt-BR" sz="6000" b="0" dirty="0" err="1"/>
              <a:t>gragalos</a:t>
            </a:r>
            <a:r>
              <a:rPr lang="pt-BR" sz="6000" b="0" dirty="0"/>
              <a:t> de conhecimento.</a:t>
            </a:r>
          </a:p>
          <a:p>
            <a:pPr marL="0" indent="0">
              <a:buSzPct val="100000"/>
              <a:buNone/>
            </a:pPr>
            <a:r>
              <a:rPr lang="pt-BR" sz="6000" dirty="0"/>
              <a:t>Reconhecer que a formação é continuada, e que sempre se pode melhora, 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308</Words>
  <Application>Microsoft Office PowerPoint</Application>
  <PresentationFormat>Personalizar</PresentationFormat>
  <Paragraphs>48</Paragraphs>
  <Slides>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0" baseType="lpstr">
      <vt:lpstr>Helvetica Neue</vt:lpstr>
      <vt:lpstr>Helvetica Neue Medium</vt:lpstr>
      <vt:lpstr>21_BasicWhite</vt:lpstr>
      <vt:lpstr>Receitas de Família</vt:lpstr>
      <vt:lpstr>Por que</vt:lpstr>
      <vt:lpstr>Como</vt:lpstr>
      <vt:lpstr>O que</vt:lpstr>
      <vt:lpstr>Time</vt:lpstr>
      <vt:lpstr>O Projeto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Receitas de Família</dc:title>
  <cp:lastModifiedBy>Thereza Cristina Bandoli Legg</cp:lastModifiedBy>
  <cp:revision>9</cp:revision>
  <dcterms:modified xsi:type="dcterms:W3CDTF">2021-03-23T23:07:17Z</dcterms:modified>
</cp:coreProperties>
</file>